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1" autoAdjust="0"/>
  </p:normalViewPr>
  <p:slideViewPr>
    <p:cSldViewPr>
      <p:cViewPr varScale="1">
        <p:scale>
          <a:sx n="90" d="100"/>
          <a:sy n="90" d="100"/>
        </p:scale>
        <p:origin x="14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15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035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18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53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42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16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189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04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4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506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95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F5806-0155-4C30-84B5-3E4AD5B167D6}" type="datetimeFigureOut">
              <a:rPr kumimoji="1" lang="ja-JP" altLang="en-US" smtClean="0"/>
              <a:pPr/>
              <a:t>2018/9/10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9A66-7A31-49B7-B8E0-28F65C3796C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02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-36512" y="187896"/>
            <a:ext cx="2880320" cy="42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行動</a:t>
            </a:r>
            <a:r>
              <a:rPr lang="ja-JP" altLang="en-US" sz="2000" b="1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計画シート</a:t>
            </a:r>
            <a:r>
              <a:rPr lang="ja-JP" altLang="en-US" sz="2000" b="1" dirty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　　　　　　　　　　　　　　　　　</a:t>
            </a:r>
            <a:endParaRPr lang="ja-JP" altLang="ja-JP" sz="2000" dirty="0">
              <a:ea typeface="HG丸ｺﾞｼｯｸM-PRO" pitchFamily="50" charset="-128"/>
              <a:cs typeface="ＭＳ Ｐゴシック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588224" y="6741368"/>
            <a:ext cx="2555776" cy="116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ja-JP" altLang="en-US" sz="900" dirty="0" smtClean="0"/>
              <a:t>公益社団法人　日本看護協会</a:t>
            </a:r>
            <a:endParaRPr kumimoji="1" lang="ja-JP" altLang="en-US" sz="9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534602" y="-54811"/>
            <a:ext cx="1115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様式</a:t>
            </a:r>
            <a:r>
              <a:rPr lang="en-US" altLang="ja-JP" sz="1200" dirty="0" smtClean="0"/>
              <a:t>3】</a:t>
            </a:r>
            <a:endParaRPr kumimoji="1" lang="ja-JP" altLang="en-US" sz="1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36512" y="0"/>
            <a:ext cx="50760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/>
              <a:t>平成</a:t>
            </a:r>
            <a:r>
              <a:rPr lang="en-US" altLang="ja-JP" sz="800" dirty="0" smtClean="0"/>
              <a:t>28</a:t>
            </a:r>
            <a:r>
              <a:rPr lang="ja-JP" altLang="en-US" sz="800" dirty="0" smtClean="0"/>
              <a:t>年度厚生労働省先駆的保健活動交流推進事業　統括保健師人材育成プログラム</a:t>
            </a:r>
            <a:endParaRPr kumimoji="1" lang="ja-JP" altLang="en-US" sz="8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79512" y="292494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143993"/>
              </p:ext>
            </p:extLst>
          </p:nvPr>
        </p:nvGraphicFramePr>
        <p:xfrm>
          <a:off x="35496" y="612584"/>
          <a:ext cx="9036496" cy="6056776"/>
        </p:xfrm>
        <a:graphic>
          <a:graphicData uri="http://schemas.openxmlformats.org/drawingml/2006/table">
            <a:tbl>
              <a:tblPr/>
              <a:tblGrid>
                <a:gridCol w="1368152"/>
                <a:gridCol w="1296144"/>
                <a:gridCol w="1853952"/>
                <a:gridCol w="1386408"/>
                <a:gridCol w="2400366"/>
                <a:gridCol w="731474"/>
              </a:tblGrid>
              <a:tr h="400122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課題</a:t>
                      </a:r>
                    </a:p>
                  </a:txBody>
                  <a:tcPr marL="8296" marR="8296" marT="82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目標</a:t>
                      </a:r>
                      <a:b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</a:b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（あるべき姿）</a:t>
                      </a:r>
                    </a:p>
                  </a:txBody>
                  <a:tcPr marL="8296" marR="8296" marT="82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行動計画</a:t>
                      </a:r>
                    </a:p>
                  </a:txBody>
                  <a:tcPr marL="8296" marR="8296" marT="82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評価指標</a:t>
                      </a:r>
                    </a:p>
                  </a:txBody>
                  <a:tcPr marL="8296" marR="8296" marT="82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実施した内容と</a:t>
                      </a:r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成果</a:t>
                      </a:r>
                      <a:endParaRPr lang="en-US" altLang="ja-JP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  <a:p>
                      <a:pPr algn="ctr" rtl="0" fontAlgn="ctr"/>
                      <a:r>
                        <a:rPr lang="ja-JP" alt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（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できたこと）</a:t>
                      </a:r>
                    </a:p>
                  </a:txBody>
                  <a:tcPr marL="8296" marR="8296" marT="82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促進要因</a:t>
                      </a:r>
                    </a:p>
                  </a:txBody>
                  <a:tcPr marL="8296" marR="8296" marT="8296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65665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　</a:t>
                      </a:r>
                    </a:p>
                  </a:txBody>
                  <a:tcPr marL="8296" marR="8296" marT="82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8296" marR="8296" marT="82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8296" marR="8296" marT="82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8296" marR="8296" marT="82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8296" marR="8296" marT="82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8296" marR="8296" marT="8296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430146" y="-56095"/>
            <a:ext cx="4713854" cy="67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記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入日：平成</a:t>
            </a:r>
            <a:r>
              <a:rPr lang="en-US" altLang="ja-JP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28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年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　　月　　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日　   参加形態 ：統括・次期統括  　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charset="-128"/>
            </a:endParaRPr>
          </a:p>
          <a:p>
            <a:r>
              <a:rPr lang="en-US" altLang="ja-JP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  I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 </a:t>
            </a:r>
            <a:r>
              <a:rPr lang="en-US" altLang="ja-JP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D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　：　　　　　　　　　　　　 グループ ：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charset="-128"/>
            </a:endParaRPr>
          </a:p>
          <a:p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所　属：　　　　　      　　　　　 氏</a:t>
            </a:r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　 </a:t>
            </a:r>
            <a:r>
              <a:rPr lang="ja-JP" altLang="en-US" sz="11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 名  ：</a:t>
            </a:r>
            <a:endParaRPr lang="en-US" altLang="ja-JP" sz="1100" b="1" dirty="0" smtClean="0">
              <a:latin typeface="HG丸ｺﾞｼｯｸM-PRO" pitchFamily="50" charset="-128"/>
              <a:ea typeface="HG丸ｺﾞｼｯｸM-PRO" pitchFamily="50" charset="-128"/>
              <a:cs typeface="ＭＳ Ｐゴシック" charset="-128"/>
            </a:endParaRPr>
          </a:p>
          <a:p>
            <a:pPr>
              <a:lnSpc>
                <a:spcPts val="1000"/>
              </a:lnSpc>
            </a:pPr>
            <a:r>
              <a:rPr lang="en-US" altLang="ja-JP" sz="5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(※</a:t>
            </a:r>
            <a:r>
              <a:rPr lang="ja-JP" altLang="en-US" sz="5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市町村名も記入</a:t>
            </a:r>
            <a:r>
              <a:rPr lang="en-US" altLang="ja-JP" sz="500" b="1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)</a:t>
            </a:r>
            <a:r>
              <a:rPr lang="ja-JP" altLang="en-US" sz="1100" b="1" u="sng" dirty="0" smtClean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　　　　　　　　　　　　</a:t>
            </a:r>
            <a:endParaRPr lang="ja-JP" altLang="ja-JP" sz="1100" u="sng" dirty="0">
              <a:ea typeface="HG丸ｺﾞｼｯｸM-PRO" pitchFamily="50" charset="-128"/>
              <a:cs typeface="ＭＳ Ｐゴシック" charset="-128"/>
            </a:endParaRPr>
          </a:p>
          <a:p>
            <a:r>
              <a:rPr lang="ja-JP" altLang="en-US" sz="1100" b="1" dirty="0">
                <a:latin typeface="HG丸ｺﾞｼｯｸM-PRO" pitchFamily="50" charset="-128"/>
                <a:ea typeface="HG丸ｺﾞｼｯｸM-PRO" pitchFamily="50" charset="-128"/>
                <a:cs typeface="ＭＳ Ｐゴシック" charset="-128"/>
              </a:rPr>
              <a:t>　　</a:t>
            </a:r>
            <a:endParaRPr lang="ja-JP" altLang="ja-JP" sz="1100" dirty="0">
              <a:ea typeface="HG丸ｺﾞｼｯｸM-PRO" pitchFamily="50" charset="-128"/>
              <a:cs typeface="ＭＳ Ｐゴシック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495" y="6669360"/>
            <a:ext cx="54039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※</a:t>
            </a:r>
            <a:r>
              <a:rPr kumimoji="1" lang="ja-JP" altLang="en-US" sz="800" dirty="0" smtClean="0"/>
              <a:t>枚数制限はございません。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521041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2018-09-10T00:10:52Z</dcterms:created>
  <dcterms:modified xsi:type="dcterms:W3CDTF">2018-09-10T00:10:56Z</dcterms:modified>
</cp:coreProperties>
</file>